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68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711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26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61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15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17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927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894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27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886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733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1D4E1-ABD1-F34F-9121-ED00459924D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9497C-0BFF-B248-8511-3974635975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10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6830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-1216424" y="903110"/>
            <a:ext cx="11344369" cy="11344369"/>
          </a:xfrm>
          <a:prstGeom prst="ellipse">
            <a:avLst/>
          </a:prstGeom>
          <a:solidFill>
            <a:schemeClr val="accent2"/>
          </a:solidFill>
          <a:ln w="28575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90" y="2637653"/>
            <a:ext cx="2600769" cy="26148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82100" y="3344501"/>
            <a:ext cx="49813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歐噴</a:t>
            </a:r>
            <a:r>
              <a:rPr lang="en-US" altLang="zh-TW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 ~ </a:t>
            </a:r>
            <a:r>
              <a:rPr lang="zh-TW" altLang="en-US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豆知識</a:t>
            </a:r>
            <a:endParaRPr lang="en-US" sz="6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46334" y="266890"/>
            <a:ext cx="235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Pixnet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Hackathon</a:t>
            </a:r>
            <a:r>
              <a:rPr lang="en-US" dirty="0" smtClean="0">
                <a:solidFill>
                  <a:schemeClr val="bg1"/>
                </a:solidFill>
              </a:rPr>
              <a:t> 2015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975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600638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713670" y="5172925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也很難知道什麼時候會用到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3290460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5222" y="1241798"/>
            <a:ext cx="8692444" cy="378565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就跟</a:t>
            </a:r>
            <a:endParaRPr lang="en-US" altLang="zh-TW" sz="12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2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廣告一樣</a:t>
            </a:r>
            <a:endParaRPr lang="en-US" sz="12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721" y="5027450"/>
            <a:ext cx="1171223" cy="117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727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959575"/>
            <a:ext cx="8692444" cy="286232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我們想把</a:t>
            </a:r>
            <a:endParaRPr lang="en-US" altLang="zh-TW" sz="6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2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廣告</a:t>
            </a:r>
            <a:endParaRPr lang="en-US" altLang="zh-TW" sz="12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1736111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959575"/>
            <a:ext cx="8692444" cy="378565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換成</a:t>
            </a:r>
            <a:r>
              <a:rPr lang="en-US" altLang="zh-TW" sz="6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 Open Data</a:t>
            </a:r>
          </a:p>
          <a:p>
            <a:pPr algn="ctr"/>
            <a:r>
              <a:rPr lang="zh-TW" altLang="en-US" sz="12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豆知識</a:t>
            </a:r>
            <a:endParaRPr lang="en-US" altLang="zh-TW" sz="12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!!!???!!!</a:t>
            </a:r>
            <a:endParaRPr lang="en-US" sz="6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1769858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959575"/>
            <a:ext cx="8692444" cy="286232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讓使用者訂閱</a:t>
            </a:r>
            <a:endParaRPr lang="en-US" altLang="zh-TW" sz="6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2000" dirty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主題</a:t>
            </a:r>
            <a:endParaRPr lang="en-US" sz="12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585086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22482" y="1339334"/>
            <a:ext cx="6340197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整合</a:t>
            </a:r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多</a:t>
            </a:r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項</a:t>
            </a:r>
            <a:endParaRPr lang="en-US" altLang="zh-TW" sz="8000" dirty="0" smtClean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你覺得無用的</a:t>
            </a:r>
            <a:endParaRPr lang="en-US" altLang="zh-TW" sz="8000" dirty="0" smtClean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en-US" altLang="zh-TW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Open Data </a:t>
            </a:r>
            <a:endParaRPr lang="en-US" sz="8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754272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45</Words>
  <Application>Microsoft Macintosh PowerPoint</Application>
  <PresentationFormat>On-screen Show (4:3)</PresentationFormat>
  <Paragraphs>17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Yahoo,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Chun-Yuan Cheng</dc:creator>
  <cp:lastModifiedBy>Chun-Yuan Cheng</cp:lastModifiedBy>
  <cp:revision>2</cp:revision>
  <dcterms:created xsi:type="dcterms:W3CDTF">2015-08-01T01:16:31Z</dcterms:created>
  <dcterms:modified xsi:type="dcterms:W3CDTF">2015-08-01T01:32:05Z</dcterms:modified>
</cp:coreProperties>
</file>

<file path=docProps/thumbnail.jpeg>
</file>